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1" r:id="rId5"/>
    <p:sldId id="264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87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E4898-1AE9-4BA8-A2F6-90D4DB59CDC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18FEF-F868-4021-BE43-626D26E02CC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60;&#1080;&#1083;&#1100;&#1084;%20&#1087;&#1088;&#1086;%20&#1069;&#1082;&#1086;&#1083;&#1103;&#1090;%20-%20&#1052;&#1086;&#1083;&#1086;&#1076;&#1099;&#1093;%20&#1079;&#1072;&#1097;&#1080;&#1090;&#1085;&#1080;&#1082;&#1086;&#1074;%20&#1087;&#1088;&#1080;&#1088;&#1086;&#1076;&#1099;.mp4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videoplayback%20(2).mp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Земля наш общий дом\unnam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Бесплатные фоны для презентаций powerpoint - Ле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3721"/>
          </a:xfrm>
          <a:prstGeom prst="rect">
            <a:avLst/>
          </a:prstGeom>
          <a:noFill/>
        </p:spPr>
      </p:pic>
      <p:pic>
        <p:nvPicPr>
          <p:cNvPr id="2060" name="Picture 12" descr="https://detsad51rzd.ru/img/images/03-6.png"/>
          <p:cNvPicPr>
            <a:picLocks noChangeAspect="1" noChangeArrowheads="1"/>
          </p:cNvPicPr>
          <p:nvPr/>
        </p:nvPicPr>
        <p:blipFill>
          <a:blip r:embed="rId3"/>
          <a:srcRect l="27000" t="11876" r="17499" b="10474"/>
          <a:stretch>
            <a:fillRect/>
          </a:stretch>
        </p:blipFill>
        <p:spPr bwMode="auto">
          <a:xfrm>
            <a:off x="7429488" y="1357298"/>
            <a:ext cx="1714512" cy="3938743"/>
          </a:xfrm>
          <a:prstGeom prst="rect">
            <a:avLst/>
          </a:prstGeom>
          <a:noFill/>
        </p:spPr>
      </p:pic>
      <p:pic>
        <p:nvPicPr>
          <p:cNvPr id="2062" name="Picture 14" descr="http://shch-liski.detkin-club.ru/images/custom_7/%21%21e_5e26fbce362ec.png"/>
          <p:cNvPicPr>
            <a:picLocks noChangeAspect="1" noChangeArrowheads="1"/>
          </p:cNvPicPr>
          <p:nvPr/>
        </p:nvPicPr>
        <p:blipFill>
          <a:blip r:embed="rId4"/>
          <a:srcRect l="20131" t="14170" r="16120" b="13967"/>
          <a:stretch>
            <a:fillRect/>
          </a:stretch>
        </p:blipFill>
        <p:spPr bwMode="auto">
          <a:xfrm>
            <a:off x="4714876" y="1500174"/>
            <a:ext cx="2995365" cy="3731069"/>
          </a:xfrm>
          <a:prstGeom prst="rect">
            <a:avLst/>
          </a:prstGeom>
          <a:noFill/>
        </p:spPr>
      </p:pic>
      <p:pic>
        <p:nvPicPr>
          <p:cNvPr id="2066" name="Picture 18" descr="http://dou1-glowworm.do.am/2016-6/2017-3/2017-4/02-1.png"/>
          <p:cNvPicPr>
            <a:picLocks noChangeAspect="1" noChangeArrowheads="1"/>
          </p:cNvPicPr>
          <p:nvPr/>
        </p:nvPicPr>
        <p:blipFill>
          <a:blip r:embed="rId5"/>
          <a:srcRect l="25030" t="19333" r="25718" b="21894"/>
          <a:stretch>
            <a:fillRect/>
          </a:stretch>
        </p:blipFill>
        <p:spPr bwMode="auto">
          <a:xfrm>
            <a:off x="2428860" y="1857364"/>
            <a:ext cx="2694905" cy="3357586"/>
          </a:xfrm>
          <a:prstGeom prst="rect">
            <a:avLst/>
          </a:prstGeom>
          <a:noFill/>
        </p:spPr>
      </p:pic>
      <p:pic>
        <p:nvPicPr>
          <p:cNvPr id="2068" name="Picture 20" descr="http://1armdetsad.ru/wp-content/uploads/2019/08/doshkoljata-1024x535.png"/>
          <p:cNvPicPr>
            <a:picLocks noChangeAspect="1" noChangeArrowheads="1"/>
          </p:cNvPicPr>
          <p:nvPr/>
        </p:nvPicPr>
        <p:blipFill>
          <a:blip r:embed="rId6"/>
          <a:srcRect l="7405" t="17164" r="69157" b="21153"/>
          <a:stretch>
            <a:fillRect/>
          </a:stretch>
        </p:blipFill>
        <p:spPr bwMode="auto">
          <a:xfrm>
            <a:off x="0" y="1571611"/>
            <a:ext cx="2753611" cy="378621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Админ\Desktop\Земля наш общий дом\Новая папка (2)\maxresdefault.jpg"/>
          <p:cNvPicPr>
            <a:picLocks noChangeAspect="1" noChangeArrowheads="1"/>
          </p:cNvPicPr>
          <p:nvPr/>
        </p:nvPicPr>
        <p:blipFill>
          <a:blip r:embed="rId2"/>
          <a:srcRect l="13281" r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Эколята-дошколята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Бесплатные фоны для презентаций powerpoint - Ле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3721"/>
          </a:xfrm>
          <a:prstGeom prst="rect">
            <a:avLst/>
          </a:prstGeom>
          <a:noFill/>
        </p:spPr>
      </p:pic>
      <p:pic>
        <p:nvPicPr>
          <p:cNvPr id="17414" name="Picture 6" descr="C:\Users\Админ\Desktop\Земля наш общий дом\s1200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4368" t="8333" r="67309" b="71875"/>
          <a:stretch>
            <a:fillRect/>
          </a:stretch>
        </p:blipFill>
        <p:spPr bwMode="auto">
          <a:xfrm>
            <a:off x="4572000" y="4429132"/>
            <a:ext cx="2098021" cy="2214578"/>
          </a:xfrm>
          <a:prstGeom prst="rect">
            <a:avLst/>
          </a:prstGeom>
          <a:noFill/>
        </p:spPr>
      </p:pic>
      <p:pic>
        <p:nvPicPr>
          <p:cNvPr id="17415" name="Picture 7" descr="C:\Users\Админ\Desktop\Земля наш общий дом\s1200.jpg"/>
          <p:cNvPicPr>
            <a:picLocks noChangeAspect="1" noChangeArrowheads="1"/>
          </p:cNvPicPr>
          <p:nvPr/>
        </p:nvPicPr>
        <p:blipFill>
          <a:blip r:embed="rId3"/>
          <a:srcRect l="67309" t="8333" r="4368" b="71875"/>
          <a:stretch>
            <a:fillRect/>
          </a:stretch>
        </p:blipFill>
        <p:spPr bwMode="auto">
          <a:xfrm>
            <a:off x="2428860" y="214290"/>
            <a:ext cx="2098021" cy="2214578"/>
          </a:xfrm>
          <a:prstGeom prst="rect">
            <a:avLst/>
          </a:prstGeom>
          <a:noFill/>
        </p:spPr>
      </p:pic>
      <p:pic>
        <p:nvPicPr>
          <p:cNvPr id="17416" name="Picture 8" descr="C:\Users\Админ\Desktop\Земля наш общий дом\s1200.jpg"/>
          <p:cNvPicPr>
            <a:picLocks noChangeAspect="1" noChangeArrowheads="1"/>
          </p:cNvPicPr>
          <p:nvPr/>
        </p:nvPicPr>
        <p:blipFill>
          <a:blip r:embed="rId3"/>
          <a:srcRect l="4368" t="53125" r="67309" b="27083"/>
          <a:stretch>
            <a:fillRect/>
          </a:stretch>
        </p:blipFill>
        <p:spPr bwMode="auto">
          <a:xfrm>
            <a:off x="214282" y="3571876"/>
            <a:ext cx="2143140" cy="2262203"/>
          </a:xfrm>
          <a:prstGeom prst="rect">
            <a:avLst/>
          </a:prstGeom>
          <a:noFill/>
        </p:spPr>
      </p:pic>
      <p:pic>
        <p:nvPicPr>
          <p:cNvPr id="17417" name="Picture 9" descr="C:\Users\Админ\Desktop\Земля наш общий дом\s1200.jpg"/>
          <p:cNvPicPr>
            <a:picLocks noChangeAspect="1" noChangeArrowheads="1"/>
          </p:cNvPicPr>
          <p:nvPr/>
        </p:nvPicPr>
        <p:blipFill>
          <a:blip r:embed="rId3"/>
          <a:srcRect l="67309" t="30208" r="4368" b="50000"/>
          <a:stretch>
            <a:fillRect/>
          </a:stretch>
        </p:blipFill>
        <p:spPr bwMode="auto">
          <a:xfrm>
            <a:off x="4572000" y="214290"/>
            <a:ext cx="2094261" cy="2210609"/>
          </a:xfrm>
          <a:prstGeom prst="rect">
            <a:avLst/>
          </a:prstGeom>
          <a:noFill/>
        </p:spPr>
      </p:pic>
      <p:pic>
        <p:nvPicPr>
          <p:cNvPr id="17418" name="Picture 10" descr="C:\Users\Админ\Desktop\Земля наш общий дом\s1200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67309" t="53125" r="4368" b="27083"/>
          <a:stretch>
            <a:fillRect/>
          </a:stretch>
        </p:blipFill>
        <p:spPr bwMode="auto">
          <a:xfrm>
            <a:off x="2500298" y="4429132"/>
            <a:ext cx="2030343" cy="2143140"/>
          </a:xfrm>
          <a:prstGeom prst="rect">
            <a:avLst/>
          </a:prstGeom>
          <a:noFill/>
        </p:spPr>
      </p:pic>
      <p:pic>
        <p:nvPicPr>
          <p:cNvPr id="17419" name="Picture 11" descr="C:\Users\Админ\Desktop\Земля наш общий дом\s1200.jpg"/>
          <p:cNvPicPr>
            <a:picLocks noChangeAspect="1" noChangeArrowheads="1"/>
          </p:cNvPicPr>
          <p:nvPr/>
        </p:nvPicPr>
        <p:blipFill>
          <a:blip r:embed="rId3"/>
          <a:srcRect l="35838" t="75000" r="35838" b="4166"/>
          <a:stretch>
            <a:fillRect/>
          </a:stretch>
        </p:blipFill>
        <p:spPr bwMode="auto">
          <a:xfrm>
            <a:off x="214282" y="1000108"/>
            <a:ext cx="2071702" cy="2301891"/>
          </a:xfrm>
          <a:prstGeom prst="rect">
            <a:avLst/>
          </a:prstGeom>
          <a:noFill/>
        </p:spPr>
      </p:pic>
      <p:pic>
        <p:nvPicPr>
          <p:cNvPr id="17420" name="Picture 12" descr="C:\Users\Админ\Desktop\Земля наш общий дом\s1200.jpg"/>
          <p:cNvPicPr>
            <a:picLocks noChangeAspect="1" noChangeArrowheads="1"/>
          </p:cNvPicPr>
          <p:nvPr/>
        </p:nvPicPr>
        <p:blipFill>
          <a:blip r:embed="rId3"/>
          <a:srcRect l="67309" t="75000" r="4368" b="5208"/>
          <a:stretch>
            <a:fillRect/>
          </a:stretch>
        </p:blipFill>
        <p:spPr bwMode="auto">
          <a:xfrm>
            <a:off x="6786578" y="3500438"/>
            <a:ext cx="2143140" cy="2262203"/>
          </a:xfrm>
          <a:prstGeom prst="rect">
            <a:avLst/>
          </a:prstGeom>
          <a:noFill/>
        </p:spPr>
      </p:pic>
      <p:pic>
        <p:nvPicPr>
          <p:cNvPr id="17421" name="Picture 13" descr="C:\Users\Админ\Desktop\Земля наш общий дом\s1200.jpg"/>
          <p:cNvPicPr>
            <a:picLocks noChangeAspect="1" noChangeArrowheads="1"/>
          </p:cNvPicPr>
          <p:nvPr/>
        </p:nvPicPr>
        <p:blipFill>
          <a:blip r:embed="rId3"/>
          <a:srcRect l="35838" t="52083" r="35838" b="27083"/>
          <a:stretch>
            <a:fillRect/>
          </a:stretch>
        </p:blipFill>
        <p:spPr bwMode="auto">
          <a:xfrm>
            <a:off x="6786578" y="1000108"/>
            <a:ext cx="2143140" cy="2381267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928794" y="2714620"/>
            <a:ext cx="5214974" cy="114300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 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лесу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Админ\Desktop\Земля наш общий дом\nastol.com.ua-59424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 r="781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r="7812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</Words>
  <Application>Microsoft Office PowerPoint</Application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Эколята-дошколята</vt:lpstr>
      <vt:lpstr>Правила поведения  лесу</vt:lpstr>
      <vt:lpstr>Слайд 5</vt:lpstr>
      <vt:lpstr>Слайд 6</vt:lpstr>
    </vt:vector>
  </TitlesOfParts>
  <Company>SERW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16</cp:revision>
  <dcterms:created xsi:type="dcterms:W3CDTF">2020-04-06T20:06:53Z</dcterms:created>
  <dcterms:modified xsi:type="dcterms:W3CDTF">2020-04-06T21:36:38Z</dcterms:modified>
</cp:coreProperties>
</file>